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1"/>
  </p:sldMasterIdLst>
  <p:notesMasterIdLst>
    <p:notesMasterId r:id="rId9"/>
  </p:notesMasterIdLst>
  <p:sldIdLst>
    <p:sldId id="256" r:id="rId2"/>
    <p:sldId id="292" r:id="rId3"/>
    <p:sldId id="293" r:id="rId4"/>
    <p:sldId id="294" r:id="rId5"/>
    <p:sldId id="295" r:id="rId6"/>
    <p:sldId id="296" r:id="rId7"/>
    <p:sldId id="278" r:id="rId8"/>
  </p:sldIdLst>
  <p:sldSz cx="9144000" cy="5143500" type="screen16x9"/>
  <p:notesSz cx="6858000" cy="9144000"/>
  <p:embeddedFontLst>
    <p:embeddedFont>
      <p:font typeface="Public Sans" panose="020B0604020202020204" charset="0"/>
      <p:regular r:id="rId10"/>
      <p:bold r:id="rId11"/>
      <p:italic r:id="rId12"/>
      <p:boldItalic r:id="rId13"/>
    </p:embeddedFont>
    <p:embeddedFont>
      <p:font typeface="Public Sans Thin" panose="020B0604020202020204" charset="0"/>
      <p:regular r:id="rId14"/>
      <p:bold r:id="rId15"/>
      <p:italic r:id="rId16"/>
      <p:boldItalic r:id="rId17"/>
    </p:embeddedFont>
    <p:embeddedFont>
      <p:font typeface="Segoe UI" panose="020B0502040204020203" pitchFamily="34"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land, Amira C. EOP/OMB" initials="BACE" lastIdx="1" clrIdx="0">
    <p:extLst>
      <p:ext uri="{19B8F6BF-5375-455C-9EA6-DF929625EA0E}">
        <p15:presenceInfo xmlns:p15="http://schemas.microsoft.com/office/powerpoint/2012/main" userId="Boland, Amira C. EOP/OMB"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2628"/>
    <a:srgbClr val="151622"/>
    <a:srgbClr val="A8F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p:cViewPr varScale="1">
        <p:scale>
          <a:sx n="143" d="100"/>
          <a:sy n="143" d="100"/>
        </p:scale>
        <p:origin x="684"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font" Target="fonts/font9.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12.fntdata"/><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font" Target="fonts/font1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6.fntdata"/><Relationship Id="rId23" Type="http://schemas.openxmlformats.org/officeDocument/2006/relationships/presProps" Target="presProps.xml"/><Relationship Id="rId10" Type="http://schemas.openxmlformats.org/officeDocument/2006/relationships/font" Target="fonts/font1.fntdata"/><Relationship Id="rId19"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bf63b959ed_1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bf63b959ed_1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61805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02736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94302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229672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253860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c8189809f2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c8189809f2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41251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b="1" i="0">
                <a:latin typeface="Arial" panose="020B0604020202020204" pitchFamily="34" charset="0"/>
                <a:cs typeface="Arial" panose="020B0604020202020204" pitchFamily="34" charset="0"/>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dirty="0"/>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dirty="0"/>
          </a:p>
        </p:txBody>
      </p:sp>
      <p:sp>
        <p:nvSpPr>
          <p:cNvPr id="12" name="Google Shape;12;p2"/>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extLst>
    <p:ext uri="{DCECCB84-F9BA-43D5-87BE-67443E8EF086}">
      <p15:sldGuideLst xmlns:p15="http://schemas.microsoft.com/office/powerpoint/2012/main">
        <p15:guide id="1" orient="horz" pos="1620">
          <p15:clr>
            <a:srgbClr val="FA7B17"/>
          </p15:clr>
        </p15:guide>
        <p15:guide id="2" pos="144">
          <p15:clr>
            <a:srgbClr val="FA7B17"/>
          </p15:clr>
        </p15:guide>
        <p15:guide id="3" orient="horz" pos="144">
          <p15:clr>
            <a:srgbClr val="FA7B17"/>
          </p15:clr>
        </p15:guide>
        <p15:guide id="4" pos="5616">
          <p15:clr>
            <a:srgbClr val="FA7B17"/>
          </p15:clr>
        </p15:guide>
        <p15:guide id="5" orient="horz" pos="3096">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1">
  <p:cSld name="TITLE_1">
    <p:spTree>
      <p:nvGrpSpPr>
        <p:cNvPr id="1" name="Shape 13"/>
        <p:cNvGrpSpPr/>
        <p:nvPr/>
      </p:nvGrpSpPr>
      <p:grpSpPr>
        <a:xfrm>
          <a:off x="0" y="0"/>
          <a:ext cx="0" cy="0"/>
          <a:chOff x="0" y="0"/>
          <a:chExt cx="0" cy="0"/>
        </a:xfrm>
      </p:grpSpPr>
      <p:pic>
        <p:nvPicPr>
          <p:cNvPr id="14" name="Google Shape;14;p3"/>
          <p:cNvPicPr preferRelativeResize="0"/>
          <p:nvPr/>
        </p:nvPicPr>
        <p:blipFill>
          <a:blip r:embed="rId2">
            <a:alphaModFix/>
          </a:blip>
          <a:stretch>
            <a:fillRect/>
          </a:stretch>
        </p:blipFill>
        <p:spPr>
          <a:xfrm>
            <a:off x="0" y="0"/>
            <a:ext cx="9144000" cy="5143500"/>
          </a:xfrm>
          <a:prstGeom prst="rect">
            <a:avLst/>
          </a:prstGeom>
          <a:noFill/>
          <a:ln>
            <a:noFill/>
          </a:ln>
        </p:spPr>
      </p:pic>
      <p:sp>
        <p:nvSpPr>
          <p:cNvPr id="15" name="Google Shape;15;p3"/>
          <p:cNvSpPr txBox="1">
            <a:spLocks noGrp="1"/>
          </p:cNvSpPr>
          <p:nvPr>
            <p:ph type="ctrTitle"/>
          </p:nvPr>
        </p:nvSpPr>
        <p:spPr>
          <a:xfrm>
            <a:off x="228600" y="228600"/>
            <a:ext cx="8686800" cy="1850700"/>
          </a:xfrm>
          <a:prstGeom prst="rect">
            <a:avLst/>
          </a:prstGeom>
        </p:spPr>
        <p:txBody>
          <a:bodyPr spcFirstLastPara="1" wrap="square" lIns="91425" tIns="91425" rIns="91425" bIns="91425" anchor="b" anchorCtr="0">
            <a:normAutofit/>
          </a:bodyPr>
          <a:lstStyle>
            <a:lvl1pPr lvl="0" rtl="0">
              <a:lnSpc>
                <a:spcPct val="80000"/>
              </a:lnSpc>
              <a:spcBef>
                <a:spcPts val="0"/>
              </a:spcBef>
              <a:spcAft>
                <a:spcPts val="0"/>
              </a:spcAft>
              <a:buSzPts val="5200"/>
              <a:buFont typeface="Public Sans Thin"/>
              <a:buNone/>
              <a:defRPr sz="5200" b="1" i="0">
                <a:latin typeface="Arial" panose="020B0604020202020204" pitchFamily="34" charset="0"/>
                <a:ea typeface="Arial" panose="020B0604020202020204" pitchFamily="34" charset="0"/>
                <a:cs typeface="Arial" panose="020B0604020202020204" pitchFamily="34" charset="0"/>
                <a:sym typeface="Public Sans Thin"/>
              </a:defRPr>
            </a:lvl1pPr>
            <a:lvl2pPr lvl="1" rtl="0">
              <a:spcBef>
                <a:spcPts val="0"/>
              </a:spcBef>
              <a:spcAft>
                <a:spcPts val="0"/>
              </a:spcAft>
              <a:buSzPts val="5200"/>
              <a:buFont typeface="Public Sans Thin"/>
              <a:buNone/>
              <a:defRPr sz="5200" b="0">
                <a:latin typeface="Public Sans Thin"/>
                <a:ea typeface="Public Sans Thin"/>
                <a:cs typeface="Public Sans Thin"/>
                <a:sym typeface="Public Sans Thin"/>
              </a:defRPr>
            </a:lvl2pPr>
            <a:lvl3pPr lvl="2" rtl="0">
              <a:spcBef>
                <a:spcPts val="0"/>
              </a:spcBef>
              <a:spcAft>
                <a:spcPts val="0"/>
              </a:spcAft>
              <a:buSzPts val="5200"/>
              <a:buFont typeface="Public Sans Thin"/>
              <a:buNone/>
              <a:defRPr sz="5200" b="0">
                <a:latin typeface="Public Sans Thin"/>
                <a:ea typeface="Public Sans Thin"/>
                <a:cs typeface="Public Sans Thin"/>
                <a:sym typeface="Public Sans Thin"/>
              </a:defRPr>
            </a:lvl3pPr>
            <a:lvl4pPr lvl="3" rtl="0">
              <a:spcBef>
                <a:spcPts val="0"/>
              </a:spcBef>
              <a:spcAft>
                <a:spcPts val="0"/>
              </a:spcAft>
              <a:buSzPts val="5200"/>
              <a:buFont typeface="Public Sans Thin"/>
              <a:buNone/>
              <a:defRPr sz="5200" b="0">
                <a:latin typeface="Public Sans Thin"/>
                <a:ea typeface="Public Sans Thin"/>
                <a:cs typeface="Public Sans Thin"/>
                <a:sym typeface="Public Sans Thin"/>
              </a:defRPr>
            </a:lvl4pPr>
            <a:lvl5pPr lvl="4" rtl="0">
              <a:spcBef>
                <a:spcPts val="0"/>
              </a:spcBef>
              <a:spcAft>
                <a:spcPts val="0"/>
              </a:spcAft>
              <a:buSzPts val="5200"/>
              <a:buFont typeface="Public Sans Thin"/>
              <a:buNone/>
              <a:defRPr sz="5200" b="0">
                <a:latin typeface="Public Sans Thin"/>
                <a:ea typeface="Public Sans Thin"/>
                <a:cs typeface="Public Sans Thin"/>
                <a:sym typeface="Public Sans Thin"/>
              </a:defRPr>
            </a:lvl5pPr>
            <a:lvl6pPr lvl="5" rtl="0">
              <a:spcBef>
                <a:spcPts val="0"/>
              </a:spcBef>
              <a:spcAft>
                <a:spcPts val="0"/>
              </a:spcAft>
              <a:buSzPts val="5200"/>
              <a:buFont typeface="Public Sans Thin"/>
              <a:buNone/>
              <a:defRPr sz="5200" b="0">
                <a:latin typeface="Public Sans Thin"/>
                <a:ea typeface="Public Sans Thin"/>
                <a:cs typeface="Public Sans Thin"/>
                <a:sym typeface="Public Sans Thin"/>
              </a:defRPr>
            </a:lvl6pPr>
            <a:lvl7pPr lvl="6" rtl="0">
              <a:spcBef>
                <a:spcPts val="0"/>
              </a:spcBef>
              <a:spcAft>
                <a:spcPts val="0"/>
              </a:spcAft>
              <a:buSzPts val="5200"/>
              <a:buFont typeface="Public Sans Thin"/>
              <a:buNone/>
              <a:defRPr sz="5200" b="0">
                <a:latin typeface="Public Sans Thin"/>
                <a:ea typeface="Public Sans Thin"/>
                <a:cs typeface="Public Sans Thin"/>
                <a:sym typeface="Public Sans Thin"/>
              </a:defRPr>
            </a:lvl7pPr>
            <a:lvl8pPr lvl="7" rtl="0">
              <a:spcBef>
                <a:spcPts val="0"/>
              </a:spcBef>
              <a:spcAft>
                <a:spcPts val="0"/>
              </a:spcAft>
              <a:buSzPts val="5200"/>
              <a:buFont typeface="Public Sans Thin"/>
              <a:buNone/>
              <a:defRPr sz="5200" b="0">
                <a:latin typeface="Public Sans Thin"/>
                <a:ea typeface="Public Sans Thin"/>
                <a:cs typeface="Public Sans Thin"/>
                <a:sym typeface="Public Sans Thin"/>
              </a:defRPr>
            </a:lvl8pPr>
            <a:lvl9pPr lvl="8" rtl="0">
              <a:spcBef>
                <a:spcPts val="0"/>
              </a:spcBef>
              <a:spcAft>
                <a:spcPts val="0"/>
              </a:spcAft>
              <a:buSzPts val="5200"/>
              <a:buFont typeface="Public Sans Thin"/>
              <a:buNone/>
              <a:defRPr sz="5200" b="0">
                <a:latin typeface="Public Sans Thin"/>
                <a:ea typeface="Public Sans Thin"/>
                <a:cs typeface="Public Sans Thin"/>
                <a:sym typeface="Public Sans Thin"/>
              </a:defRPr>
            </a:lvl9pPr>
          </a:lstStyle>
          <a:p>
            <a:endParaRPr dirty="0"/>
          </a:p>
        </p:txBody>
      </p:sp>
      <p:sp>
        <p:nvSpPr>
          <p:cNvPr id="16" name="Google Shape;16;p3"/>
          <p:cNvSpPr txBox="1">
            <a:spLocks noGrp="1"/>
          </p:cNvSpPr>
          <p:nvPr>
            <p:ph type="subTitle" idx="1"/>
          </p:nvPr>
        </p:nvSpPr>
        <p:spPr>
          <a:xfrm>
            <a:off x="228600" y="2119750"/>
            <a:ext cx="8603700" cy="7926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rtl="0">
              <a:lnSpc>
                <a:spcPct val="100000"/>
              </a:lnSpc>
              <a:spcBef>
                <a:spcPts val="0"/>
              </a:spcBef>
              <a:spcAft>
                <a:spcPts val="0"/>
              </a:spcAft>
              <a:buSzPts val="2800"/>
              <a:buNone/>
              <a:defRPr sz="2800"/>
            </a:lvl2pPr>
            <a:lvl3pPr lvl="2" rtl="0">
              <a:lnSpc>
                <a:spcPct val="100000"/>
              </a:lnSpc>
              <a:spcBef>
                <a:spcPts val="0"/>
              </a:spcBef>
              <a:spcAft>
                <a:spcPts val="0"/>
              </a:spcAft>
              <a:buSzPts val="2800"/>
              <a:buNone/>
              <a:defRPr sz="2800"/>
            </a:lvl3pPr>
            <a:lvl4pPr lvl="3" rtl="0">
              <a:lnSpc>
                <a:spcPct val="100000"/>
              </a:lnSpc>
              <a:spcBef>
                <a:spcPts val="0"/>
              </a:spcBef>
              <a:spcAft>
                <a:spcPts val="0"/>
              </a:spcAft>
              <a:buSzPts val="2800"/>
              <a:buNone/>
              <a:defRPr sz="2800"/>
            </a:lvl4pPr>
            <a:lvl5pPr lvl="4" rtl="0">
              <a:lnSpc>
                <a:spcPct val="100000"/>
              </a:lnSpc>
              <a:spcBef>
                <a:spcPts val="0"/>
              </a:spcBef>
              <a:spcAft>
                <a:spcPts val="0"/>
              </a:spcAft>
              <a:buSzPts val="2800"/>
              <a:buNone/>
              <a:defRPr sz="2800"/>
            </a:lvl5pPr>
            <a:lvl6pPr lvl="5" rtl="0">
              <a:lnSpc>
                <a:spcPct val="100000"/>
              </a:lnSpc>
              <a:spcBef>
                <a:spcPts val="0"/>
              </a:spcBef>
              <a:spcAft>
                <a:spcPts val="0"/>
              </a:spcAft>
              <a:buSzPts val="2800"/>
              <a:buNone/>
              <a:defRPr sz="2800"/>
            </a:lvl6pPr>
            <a:lvl7pPr lvl="6" rtl="0">
              <a:lnSpc>
                <a:spcPct val="100000"/>
              </a:lnSpc>
              <a:spcBef>
                <a:spcPts val="0"/>
              </a:spcBef>
              <a:spcAft>
                <a:spcPts val="0"/>
              </a:spcAft>
              <a:buSzPts val="2800"/>
              <a:buNone/>
              <a:defRPr sz="2800"/>
            </a:lvl7pPr>
            <a:lvl8pPr lvl="7" rtl="0">
              <a:lnSpc>
                <a:spcPct val="100000"/>
              </a:lnSpc>
              <a:spcBef>
                <a:spcPts val="0"/>
              </a:spcBef>
              <a:spcAft>
                <a:spcPts val="0"/>
              </a:spcAft>
              <a:buSzPts val="2800"/>
              <a:buNone/>
              <a:defRPr sz="2800"/>
            </a:lvl8pPr>
            <a:lvl9pPr lvl="8" rtl="0">
              <a:lnSpc>
                <a:spcPct val="100000"/>
              </a:lnSpc>
              <a:spcBef>
                <a:spcPts val="0"/>
              </a:spcBef>
              <a:spcAft>
                <a:spcPts val="0"/>
              </a:spcAft>
              <a:buSzPts val="2800"/>
              <a:buNone/>
              <a:defRPr sz="2800"/>
            </a:lvl9pPr>
          </a:lstStyle>
          <a:p>
            <a:endParaRPr dirty="0"/>
          </a:p>
        </p:txBody>
      </p:sp>
    </p:spTree>
  </p:cSld>
  <p:clrMapOvr>
    <a:masterClrMapping/>
  </p:clrMapOvr>
  <p:extLst>
    <p:ext uri="{DCECCB84-F9BA-43D5-87BE-67443E8EF086}">
      <p15:sldGuideLst xmlns:p15="http://schemas.microsoft.com/office/powerpoint/2012/main">
        <p15:guide id="1" orient="horz" pos="2232">
          <p15:clr>
            <a:srgbClr val="FA7B17"/>
          </p15:clr>
        </p15:guide>
        <p15:guide id="2" pos="2880">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lvl1pPr lvl="0">
              <a:spcBef>
                <a:spcPts val="0"/>
              </a:spcBef>
              <a:spcAft>
                <a:spcPts val="0"/>
              </a:spcAft>
              <a:buSzPts val="2800"/>
              <a:buNone/>
              <a:defRPr b="1" i="0">
                <a:latin typeface="Arial" panose="020B0604020202020204" pitchFamily="34" charset="0"/>
                <a:cs typeface="Arial" panose="020B0604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37" name="Google Shape;37;p8"/>
          <p:cNvSpPr txBox="1">
            <a:spLocks noGrp="1"/>
          </p:cNvSpPr>
          <p:nvPr>
            <p:ph type="body" idx="1"/>
          </p:nvPr>
        </p:nvSpPr>
        <p:spPr>
          <a:xfrm>
            <a:off x="466025" y="1152475"/>
            <a:ext cx="83664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b="0" i="0">
                <a:latin typeface="Arial" panose="020B0604020202020204" pitchFamily="34" charset="0"/>
                <a:cs typeface="Arial" panose="020B0604020202020204" pitchFamily="34" charset="0"/>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dirty="0"/>
          </a:p>
        </p:txBody>
      </p:sp>
      <p:sp>
        <p:nvSpPr>
          <p:cNvPr id="38" name="Google Shape;38;p8"/>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40" name="Google Shape;40;p8"/>
          <p:cNvSpPr/>
          <p:nvPr/>
        </p:nvSpPr>
        <p:spPr>
          <a:xfrm>
            <a:off x="0" y="0"/>
            <a:ext cx="233100" cy="874800"/>
          </a:xfrm>
          <a:prstGeom prst="rect">
            <a:avLst/>
          </a:prstGeom>
          <a:solidFill>
            <a:srgbClr val="A8F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8"/>
          <p:cNvSpPr/>
          <p:nvPr/>
        </p:nvSpPr>
        <p:spPr>
          <a:xfrm>
            <a:off x="-8475" y="4814100"/>
            <a:ext cx="72966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8"/>
          <p:cNvSpPr/>
          <p:nvPr/>
        </p:nvSpPr>
        <p:spPr>
          <a:xfrm>
            <a:off x="-8475" y="4641100"/>
            <a:ext cx="62748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extLst>
    <p:ext uri="{DCECCB84-F9BA-43D5-87BE-67443E8EF086}">
      <p15:sldGuideLst xmlns:p15="http://schemas.microsoft.com/office/powerpoint/2012/main">
        <p15:guide id="1" orient="horz" pos="551">
          <p15:clr>
            <a:srgbClr val="FA7B17"/>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0"/>
          <p:cNvSpPr txBox="1">
            <a:spLocks noGrp="1"/>
          </p:cNvSpPr>
          <p:nvPr>
            <p:ph type="title"/>
          </p:nvPr>
        </p:nvSpPr>
        <p:spPr>
          <a:xfrm>
            <a:off x="228600" y="445025"/>
            <a:ext cx="86037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b="1" i="0">
                <a:latin typeface="Arial" panose="020B0604020202020204" pitchFamily="34" charset="0"/>
                <a:cs typeface="Arial" panose="020B0604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51" name="Google Shape;51;p10"/>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8"/>
        <p:cNvGrpSpPr/>
        <p:nvPr/>
      </p:nvGrpSpPr>
      <p:grpSpPr>
        <a:xfrm>
          <a:off x="0" y="0"/>
          <a:ext cx="0" cy="0"/>
          <a:chOff x="0" y="0"/>
          <a:chExt cx="0" cy="0"/>
        </a:xfrm>
      </p:grpSpPr>
      <p:sp>
        <p:nvSpPr>
          <p:cNvPr id="59" name="Google Shape;59;p12"/>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b="1" i="0">
                <a:latin typeface="Arial" panose="020B0604020202020204" pitchFamily="34" charset="0"/>
                <a:cs typeface="Arial" panose="020B0604020202020204" pitchFamily="34" charset="0"/>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dirty="0"/>
          </a:p>
        </p:txBody>
      </p:sp>
      <p:sp>
        <p:nvSpPr>
          <p:cNvPr id="60" name="Google Shape;60;p12"/>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2 1">
  <p:cSld name="Section header 2 1">
    <p:spTree>
      <p:nvGrpSpPr>
        <p:cNvPr id="1" name="Shape 27"/>
        <p:cNvGrpSpPr/>
        <p:nvPr/>
      </p:nvGrpSpPr>
      <p:grpSpPr>
        <a:xfrm>
          <a:off x="0" y="0"/>
          <a:ext cx="0" cy="0"/>
          <a:chOff x="0" y="0"/>
          <a:chExt cx="0" cy="0"/>
        </a:xfrm>
      </p:grpSpPr>
      <p:pic>
        <p:nvPicPr>
          <p:cNvPr id="28" name="Google Shape;28;p6"/>
          <p:cNvPicPr preferRelativeResize="0"/>
          <p:nvPr/>
        </p:nvPicPr>
        <p:blipFill rotWithShape="1">
          <a:blip r:embed="rId2">
            <a:alphaModFix/>
          </a:blip>
          <a:srcRect/>
          <a:stretch/>
        </p:blipFill>
        <p:spPr>
          <a:xfrm>
            <a:off x="0" y="0"/>
            <a:ext cx="9144000" cy="5143487"/>
          </a:xfrm>
          <a:prstGeom prst="rect">
            <a:avLst/>
          </a:prstGeom>
          <a:noFill/>
          <a:ln>
            <a:noFill/>
          </a:ln>
        </p:spPr>
      </p:pic>
      <p:sp>
        <p:nvSpPr>
          <p:cNvPr id="29" name="Google Shape;29;p6"/>
          <p:cNvSpPr txBox="1">
            <a:spLocks noGrp="1"/>
          </p:cNvSpPr>
          <p:nvPr>
            <p:ph type="title"/>
          </p:nvPr>
        </p:nvSpPr>
        <p:spPr>
          <a:xfrm>
            <a:off x="228600" y="2150850"/>
            <a:ext cx="8686800" cy="841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4500"/>
              <a:buNone/>
              <a:defRPr sz="4500" b="1" i="0">
                <a:latin typeface="Arial" panose="020B0604020202020204" pitchFamily="34" charset="0"/>
                <a:cs typeface="Arial" panose="020B0604020202020204" pitchFamily="34" charset="0"/>
              </a:defRPr>
            </a:lvl1pPr>
            <a:lvl2pPr lvl="1" algn="ctr" rtl="0">
              <a:spcBef>
                <a:spcPts val="0"/>
              </a:spcBef>
              <a:spcAft>
                <a:spcPts val="0"/>
              </a:spcAft>
              <a:buSzPts val="4500"/>
              <a:buNone/>
              <a:defRPr sz="4500"/>
            </a:lvl2pPr>
            <a:lvl3pPr lvl="2" algn="ctr" rtl="0">
              <a:spcBef>
                <a:spcPts val="0"/>
              </a:spcBef>
              <a:spcAft>
                <a:spcPts val="0"/>
              </a:spcAft>
              <a:buSzPts val="4500"/>
              <a:buNone/>
              <a:defRPr sz="4500"/>
            </a:lvl3pPr>
            <a:lvl4pPr lvl="3" algn="ctr" rtl="0">
              <a:spcBef>
                <a:spcPts val="0"/>
              </a:spcBef>
              <a:spcAft>
                <a:spcPts val="0"/>
              </a:spcAft>
              <a:buSzPts val="4500"/>
              <a:buNone/>
              <a:defRPr sz="4500"/>
            </a:lvl4pPr>
            <a:lvl5pPr lvl="4" algn="ctr" rtl="0">
              <a:spcBef>
                <a:spcPts val="0"/>
              </a:spcBef>
              <a:spcAft>
                <a:spcPts val="0"/>
              </a:spcAft>
              <a:buSzPts val="4500"/>
              <a:buNone/>
              <a:defRPr sz="4500"/>
            </a:lvl5pPr>
            <a:lvl6pPr lvl="5" algn="ctr" rtl="0">
              <a:spcBef>
                <a:spcPts val="0"/>
              </a:spcBef>
              <a:spcAft>
                <a:spcPts val="0"/>
              </a:spcAft>
              <a:buSzPts val="4500"/>
              <a:buNone/>
              <a:defRPr sz="4500"/>
            </a:lvl6pPr>
            <a:lvl7pPr lvl="6" algn="ctr" rtl="0">
              <a:spcBef>
                <a:spcPts val="0"/>
              </a:spcBef>
              <a:spcAft>
                <a:spcPts val="0"/>
              </a:spcAft>
              <a:buSzPts val="4500"/>
              <a:buNone/>
              <a:defRPr sz="4500"/>
            </a:lvl7pPr>
            <a:lvl8pPr lvl="7" algn="ctr" rtl="0">
              <a:spcBef>
                <a:spcPts val="0"/>
              </a:spcBef>
              <a:spcAft>
                <a:spcPts val="0"/>
              </a:spcAft>
              <a:buSzPts val="4500"/>
              <a:buNone/>
              <a:defRPr sz="4500"/>
            </a:lvl8pPr>
            <a:lvl9pPr lvl="8" algn="ctr" rtl="0">
              <a:spcBef>
                <a:spcPts val="0"/>
              </a:spcBef>
              <a:spcAft>
                <a:spcPts val="0"/>
              </a:spcAft>
              <a:buSzPts val="4500"/>
              <a:buNone/>
              <a:defRPr sz="4500"/>
            </a:lvl9pPr>
          </a:lstStyle>
          <a:p>
            <a:endParaRPr dirty="0"/>
          </a:p>
        </p:txBody>
      </p:sp>
      <p:sp>
        <p:nvSpPr>
          <p:cNvPr id="30" name="Google Shape;30;p6"/>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31" name="Google Shape;31;p6"/>
          <p:cNvPicPr preferRelativeResize="0"/>
          <p:nvPr/>
        </p:nvPicPr>
        <p:blipFill rotWithShape="1">
          <a:blip r:embed="rId3">
            <a:alphaModFix/>
          </a:blip>
          <a:srcRect/>
          <a:stretch/>
        </p:blipFill>
        <p:spPr>
          <a:xfrm>
            <a:off x="7502075" y="4384462"/>
            <a:ext cx="1337125" cy="454238"/>
          </a:xfrm>
          <a:prstGeom prst="rect">
            <a:avLst/>
          </a:prstGeom>
          <a:noFill/>
          <a:ln>
            <a:noFill/>
          </a:ln>
        </p:spPr>
      </p:pic>
    </p:spTree>
    <p:extLst>
      <p:ext uri="{BB962C8B-B14F-4D97-AF65-F5344CB8AC3E}">
        <p14:creationId xmlns:p14="http://schemas.microsoft.com/office/powerpoint/2010/main" val="14304506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28600" y="445025"/>
            <a:ext cx="86037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rgbClr val="151622"/>
              </a:buClr>
              <a:buSzPts val="2800"/>
              <a:buFont typeface="Public Sans"/>
              <a:buNone/>
              <a:defRPr sz="2800" b="1">
                <a:solidFill>
                  <a:srgbClr val="151622"/>
                </a:solidFill>
                <a:latin typeface="Public Sans"/>
                <a:ea typeface="Public Sans"/>
                <a:cs typeface="Public Sans"/>
                <a:sym typeface="Public Sans"/>
              </a:defRPr>
            </a:lvl1pPr>
            <a:lvl2pPr lvl="1">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2pPr>
            <a:lvl3pPr lvl="2">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3pPr>
            <a:lvl4pPr lvl="3">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4pPr>
            <a:lvl5pPr lvl="4">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5pPr>
            <a:lvl6pPr lvl="5">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6pPr>
            <a:lvl7pPr lvl="6">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7pPr>
            <a:lvl8pPr lvl="7">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8pPr>
            <a:lvl9pPr lvl="8">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9pPr>
          </a:lstStyle>
          <a:p>
            <a:endParaRPr dirty="0"/>
          </a:p>
        </p:txBody>
      </p:sp>
      <p:sp>
        <p:nvSpPr>
          <p:cNvPr id="7" name="Google Shape;7;p1"/>
          <p:cNvSpPr txBox="1">
            <a:spLocks noGrp="1"/>
          </p:cNvSpPr>
          <p:nvPr>
            <p:ph type="body" idx="1"/>
          </p:nvPr>
        </p:nvSpPr>
        <p:spPr>
          <a:xfrm>
            <a:off x="228600" y="1152475"/>
            <a:ext cx="86037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rgbClr val="151622"/>
              </a:buClr>
              <a:buSzPts val="1800"/>
              <a:buFont typeface="Public Sans"/>
              <a:buChar char="●"/>
              <a:defRPr sz="1800">
                <a:solidFill>
                  <a:srgbClr val="151622"/>
                </a:solidFill>
                <a:latin typeface="Public Sans"/>
                <a:ea typeface="Public Sans"/>
                <a:cs typeface="Public Sans"/>
                <a:sym typeface="Public Sans"/>
              </a:defRPr>
            </a:lvl1pPr>
            <a:lvl2pPr marL="914400" lvl="1"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2pPr>
            <a:lvl3pPr marL="1371600" lvl="2"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3pPr>
            <a:lvl4pPr marL="1828800" lvl="3"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4pPr>
            <a:lvl5pPr marL="2286000" lvl="4"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5pPr>
            <a:lvl6pPr marL="2743200" lvl="5"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6pPr>
            <a:lvl7pPr marL="3200400" lvl="6"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7pPr>
            <a:lvl8pPr marL="3657600" lvl="7"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8pPr>
            <a:lvl9pPr marL="4114800" lvl="8"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9pPr>
          </a:lstStyle>
          <a:p>
            <a:endParaRPr dirty="0"/>
          </a:p>
        </p:txBody>
      </p:sp>
      <p:sp>
        <p:nvSpPr>
          <p:cNvPr id="8" name="Google Shape;8;p1"/>
          <p:cNvSpPr txBox="1">
            <a:spLocks noGrp="1"/>
          </p:cNvSpPr>
          <p:nvPr>
            <p:ph type="sldNum" idx="12"/>
          </p:nvPr>
        </p:nvSpPr>
        <p:spPr>
          <a:xfrm>
            <a:off x="8519108" y="3301992"/>
            <a:ext cx="548700" cy="393600"/>
          </a:xfrm>
          <a:prstGeom prst="rect">
            <a:avLst/>
          </a:prstGeom>
          <a:noFill/>
          <a:ln>
            <a:noFill/>
          </a:ln>
        </p:spPr>
        <p:txBody>
          <a:bodyPr spcFirstLastPara="1" wrap="square" lIns="0" tIns="0" rIns="0" bIns="0" anchor="ctr" anchorCtr="0">
            <a:normAutofit/>
          </a:bodyPr>
          <a:lstStyle>
            <a:lvl1pPr lvl="0" algn="r" rtl="0">
              <a:buNone/>
              <a:defRPr sz="1000" b="1">
                <a:solidFill>
                  <a:schemeClr val="dk2"/>
                </a:solidFill>
                <a:latin typeface="Public Sans"/>
                <a:ea typeface="Public Sans"/>
                <a:cs typeface="Public Sans"/>
                <a:sym typeface="Public Sans"/>
              </a:defRPr>
            </a:lvl1pPr>
            <a:lvl2pPr lvl="1" algn="r" rtl="0">
              <a:buNone/>
              <a:defRPr sz="1000" b="1">
                <a:solidFill>
                  <a:schemeClr val="dk2"/>
                </a:solidFill>
                <a:latin typeface="Public Sans"/>
                <a:ea typeface="Public Sans"/>
                <a:cs typeface="Public Sans"/>
                <a:sym typeface="Public Sans"/>
              </a:defRPr>
            </a:lvl2pPr>
            <a:lvl3pPr lvl="2" algn="r" rtl="0">
              <a:buNone/>
              <a:defRPr sz="1000" b="1">
                <a:solidFill>
                  <a:schemeClr val="dk2"/>
                </a:solidFill>
                <a:latin typeface="Public Sans"/>
                <a:ea typeface="Public Sans"/>
                <a:cs typeface="Public Sans"/>
                <a:sym typeface="Public Sans"/>
              </a:defRPr>
            </a:lvl3pPr>
            <a:lvl4pPr lvl="3" algn="r" rtl="0">
              <a:buNone/>
              <a:defRPr sz="1000" b="1">
                <a:solidFill>
                  <a:schemeClr val="dk2"/>
                </a:solidFill>
                <a:latin typeface="Public Sans"/>
                <a:ea typeface="Public Sans"/>
                <a:cs typeface="Public Sans"/>
                <a:sym typeface="Public Sans"/>
              </a:defRPr>
            </a:lvl4pPr>
            <a:lvl5pPr lvl="4" algn="r" rtl="0">
              <a:buNone/>
              <a:defRPr sz="1000" b="1">
                <a:solidFill>
                  <a:schemeClr val="dk2"/>
                </a:solidFill>
                <a:latin typeface="Public Sans"/>
                <a:ea typeface="Public Sans"/>
                <a:cs typeface="Public Sans"/>
                <a:sym typeface="Public Sans"/>
              </a:defRPr>
            </a:lvl5pPr>
            <a:lvl6pPr lvl="5" algn="r" rtl="0">
              <a:buNone/>
              <a:defRPr sz="1000" b="1">
                <a:solidFill>
                  <a:schemeClr val="dk2"/>
                </a:solidFill>
                <a:latin typeface="Public Sans"/>
                <a:ea typeface="Public Sans"/>
                <a:cs typeface="Public Sans"/>
                <a:sym typeface="Public Sans"/>
              </a:defRPr>
            </a:lvl6pPr>
            <a:lvl7pPr lvl="6" algn="r" rtl="0">
              <a:buNone/>
              <a:defRPr sz="1000" b="1">
                <a:solidFill>
                  <a:schemeClr val="dk2"/>
                </a:solidFill>
                <a:latin typeface="Public Sans"/>
                <a:ea typeface="Public Sans"/>
                <a:cs typeface="Public Sans"/>
                <a:sym typeface="Public Sans"/>
              </a:defRPr>
            </a:lvl7pPr>
            <a:lvl8pPr lvl="7" algn="r" rtl="0">
              <a:buNone/>
              <a:defRPr sz="1000" b="1">
                <a:solidFill>
                  <a:schemeClr val="dk2"/>
                </a:solidFill>
                <a:latin typeface="Public Sans"/>
                <a:ea typeface="Public Sans"/>
                <a:cs typeface="Public Sans"/>
                <a:sym typeface="Public Sans"/>
              </a:defRPr>
            </a:lvl8pPr>
            <a:lvl9pPr lvl="8" algn="r" rtl="0">
              <a:buNone/>
              <a:defRPr sz="1000" b="1">
                <a:solidFill>
                  <a:schemeClr val="dk2"/>
                </a:solidFill>
                <a:latin typeface="Public Sans"/>
                <a:ea typeface="Public Sans"/>
                <a:cs typeface="Public Sans"/>
                <a:sym typeface="Public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4" r:id="rId3"/>
    <p:sldLayoutId id="2147483656" r:id="rId4"/>
    <p:sldLayoutId id="2147483658" r:id="rId5"/>
    <p:sldLayoutId id="2147483665"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1"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144">
          <p15:clr>
            <a:srgbClr val="EA4335"/>
          </p15:clr>
        </p15:guide>
        <p15:guide id="2" pos="5616">
          <p15:clr>
            <a:srgbClr val="EA4335"/>
          </p15:clr>
        </p15:guide>
        <p15:guide id="3" orient="horz" pos="144">
          <p15:clr>
            <a:srgbClr val="EA4335"/>
          </p15:clr>
        </p15:guide>
        <p15:guide id="4" orient="horz" pos="3096">
          <p15:clr>
            <a:srgbClr val="EA4335"/>
          </p15:clr>
        </p15:guide>
        <p15:guide id="5" pos="2880">
          <p15:clr>
            <a:srgbClr val="EA4335"/>
          </p15:clr>
        </p15:guide>
        <p15:guide id="6" orient="horz" pos="1620">
          <p15:clr>
            <a:srgbClr val="EA4335"/>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ctrTitle"/>
          </p:nvPr>
        </p:nvSpPr>
        <p:spPr>
          <a:xfrm>
            <a:off x="228600" y="419672"/>
            <a:ext cx="8686800" cy="17475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US" sz="4800" dirty="0"/>
              <a:t>FY23 CX Action Plan</a:t>
            </a:r>
            <a:br>
              <a:rPr lang="en-US" sz="4800" b="1" dirty="0">
                <a:latin typeface="Arial" panose="020B0604020202020204" pitchFamily="34" charset="0"/>
                <a:cs typeface="Arial" panose="020B0604020202020204" pitchFamily="34" charset="0"/>
              </a:rPr>
            </a:br>
            <a:r>
              <a:rPr lang="en-US" sz="4000" b="0" dirty="0">
                <a:solidFill>
                  <a:srgbClr val="E42628"/>
                </a:solidFill>
                <a:latin typeface="Arial" panose="020B0604020202020204" pitchFamily="34" charset="0"/>
                <a:cs typeface="Arial" panose="020B0604020202020204" pitchFamily="34" charset="0"/>
              </a:rPr>
              <a:t>[Name of HISP]</a:t>
            </a:r>
            <a:br>
              <a:rPr lang="en-US" sz="4000" b="0" dirty="0">
                <a:latin typeface="Arial" panose="020B0604020202020204" pitchFamily="34" charset="0"/>
                <a:cs typeface="Arial" panose="020B0604020202020204" pitchFamily="34" charset="0"/>
              </a:rPr>
            </a:br>
            <a:r>
              <a:rPr lang="en-US" sz="3200" b="0" dirty="0">
                <a:solidFill>
                  <a:schemeClr val="bg2"/>
                </a:solidFill>
                <a:latin typeface="Arial" panose="020B0604020202020204" pitchFamily="34" charset="0"/>
                <a:cs typeface="Arial" panose="020B0604020202020204" pitchFamily="34" charset="0"/>
              </a:rPr>
              <a:t>[Department Name]</a:t>
            </a:r>
            <a:endParaRPr sz="4000" b="0" dirty="0">
              <a:solidFill>
                <a:schemeClr val="bg2"/>
              </a:solidFill>
              <a:latin typeface="Arial" panose="020B0604020202020204" pitchFamily="34" charset="0"/>
              <a:cs typeface="Arial" panose="020B0604020202020204" pitchFamily="34" charset="0"/>
            </a:endParaRPr>
          </a:p>
        </p:txBody>
      </p:sp>
      <p:sp>
        <p:nvSpPr>
          <p:cNvPr id="86" name="Google Shape;86;p18"/>
          <p:cNvSpPr txBox="1"/>
          <p:nvPr/>
        </p:nvSpPr>
        <p:spPr>
          <a:xfrm>
            <a:off x="7007870" y="2682048"/>
            <a:ext cx="1907530" cy="6579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533"/>
              <a:buNone/>
            </a:pPr>
            <a:r>
              <a:rPr lang="en-US" sz="981" dirty="0"/>
              <a:t>Completed Summer 2021</a:t>
            </a:r>
          </a:p>
          <a:p>
            <a:pPr marL="0" lvl="0" indent="0" algn="l" rtl="0">
              <a:lnSpc>
                <a:spcPct val="100000"/>
              </a:lnSpc>
              <a:spcBef>
                <a:spcPts val="0"/>
              </a:spcBef>
              <a:spcAft>
                <a:spcPts val="0"/>
              </a:spcAft>
              <a:buSzPts val="533"/>
              <a:buNone/>
            </a:pPr>
            <a:endParaRPr sz="981" dirty="0"/>
          </a:p>
        </p:txBody>
      </p:sp>
      <p:cxnSp>
        <p:nvCxnSpPr>
          <p:cNvPr id="87" name="Google Shape;87;p18"/>
          <p:cNvCxnSpPr/>
          <p:nvPr/>
        </p:nvCxnSpPr>
        <p:spPr>
          <a:xfrm>
            <a:off x="6887729" y="2439950"/>
            <a:ext cx="0" cy="1344600"/>
          </a:xfrm>
          <a:prstGeom prst="straightConnector1">
            <a:avLst/>
          </a:prstGeom>
          <a:noFill/>
          <a:ln w="19050" cap="flat" cmpd="sng">
            <a:solidFill>
              <a:srgbClr val="F1F3F6"/>
            </a:solidFill>
            <a:prstDash val="solid"/>
            <a:round/>
            <a:headEnd type="none" w="med" len="med"/>
            <a:tailEnd type="none" w="med" len="med"/>
          </a:ln>
        </p:spPr>
      </p:cxnSp>
      <p:pic>
        <p:nvPicPr>
          <p:cNvPr id="6" name="Google Shape;94;p1">
            <a:extLst>
              <a:ext uri="{FF2B5EF4-FFF2-40B4-BE49-F238E27FC236}">
                <a16:creationId xmlns:a16="http://schemas.microsoft.com/office/drawing/2014/main" id="{8D6FB58A-AD35-48E3-A83A-4E829B2D0887}"/>
              </a:ext>
            </a:extLst>
          </p:cNvPr>
          <p:cNvPicPr preferRelativeResize="0"/>
          <p:nvPr/>
        </p:nvPicPr>
        <p:blipFill rotWithShape="1">
          <a:blip r:embed="rId3">
            <a:alphaModFix/>
          </a:blip>
          <a:srcRect r="48780"/>
          <a:stretch/>
        </p:blipFill>
        <p:spPr>
          <a:xfrm>
            <a:off x="7007869" y="3112250"/>
            <a:ext cx="1517375" cy="5142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FY21 Capacity Assessment Reflection Summary</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2</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What we’re proud of this year:</a:t>
            </a:r>
          </a:p>
          <a:p>
            <a:pPr>
              <a:buSzPct val="75000"/>
            </a:pPr>
            <a:r>
              <a:rPr lang="en-US" sz="1100" dirty="0">
                <a:latin typeface="Segoe UI" panose="020B0502040204020203" pitchFamily="34" charset="0"/>
                <a:cs typeface="Segoe UI" panose="020B0502040204020203" pitchFamily="34" charset="0"/>
              </a:rPr>
              <a:t>Do not make this about COVID-19 (see next slide) – independent of that – what did you do to increase your maturity in the areas of CX discipline identified in the assessment of customer experience capabilities? </a:t>
            </a:r>
          </a:p>
          <a:p>
            <a:pPr>
              <a:buSzPct val="75000"/>
            </a:pPr>
            <a:r>
              <a:rPr lang="en-US" sz="1100" dirty="0">
                <a:latin typeface="Segoe UI" panose="020B0502040204020203" pitchFamily="34" charset="0"/>
                <a:cs typeface="Segoe UI" panose="020B0502040204020203" pitchFamily="34" charset="0"/>
              </a:rPr>
              <a:t>Insert bullets / narrative of customer experience and service delivery gains in 2020/2021</a:t>
            </a:r>
          </a:p>
          <a:p>
            <a:pPr>
              <a:buSzPct val="75000"/>
            </a:pPr>
            <a:r>
              <a:rPr lang="en-US" sz="1100" dirty="0">
                <a:latin typeface="Segoe UI" panose="020B0502040204020203" pitchFamily="34" charset="0"/>
                <a:cs typeface="Segoe UI" panose="020B0502040204020203" pitchFamily="34" charset="0"/>
              </a:rPr>
              <a:t>Wherever possible site measurable improvements – e.g., customer experience measures that changed as a result of your work</a:t>
            </a: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Where we need to do better:</a:t>
            </a:r>
            <a:endParaRPr lang="en-US" sz="1300" dirty="0">
              <a:latin typeface="Segoe UI" panose="020B0502040204020203" pitchFamily="34" charset="0"/>
              <a:cs typeface="Segoe UI" panose="020B0502040204020203" pitchFamily="34" charset="0"/>
            </a:endParaRPr>
          </a:p>
          <a:p>
            <a:pPr>
              <a:buSzPct val="75000"/>
            </a:pPr>
            <a:r>
              <a:rPr lang="en-US" sz="1100" dirty="0">
                <a:latin typeface="Segoe UI" panose="020B0502040204020203" pitchFamily="34" charset="0"/>
                <a:cs typeface="Segoe UI" panose="020B0502040204020203" pitchFamily="34" charset="0"/>
              </a:rPr>
              <a:t>Site specific maturity gaps (not initiatives, but capabilities or capacity from the assessment template where you ranked yourselves lower and need to become a more capable service delivery organization)</a:t>
            </a:r>
          </a:p>
        </p:txBody>
      </p:sp>
    </p:spTree>
    <p:extLst>
      <p:ext uri="{BB962C8B-B14F-4D97-AF65-F5344CB8AC3E}">
        <p14:creationId xmlns:p14="http://schemas.microsoft.com/office/powerpoint/2010/main" val="3763850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Adapting Service During a Global Pandemic</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3</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Where we innovated</a:t>
            </a:r>
          </a:p>
          <a:p>
            <a:pPr>
              <a:buSzPct val="75000"/>
            </a:pPr>
            <a:r>
              <a:rPr lang="en-US" sz="1100" dirty="0">
                <a:latin typeface="Segoe UI" panose="020B0502040204020203" pitchFamily="34" charset="0"/>
                <a:cs typeface="Segoe UI" panose="020B0502040204020203" pitchFamily="34" charset="0"/>
              </a:rPr>
              <a:t>With COVID-19 affecting all of our operations, what is one creative way you adapted to better serve the American public? </a:t>
            </a:r>
          </a:p>
          <a:p>
            <a:pPr>
              <a:buSzPct val="75000"/>
            </a:pPr>
            <a:r>
              <a:rPr lang="en-US" sz="1100" dirty="0">
                <a:latin typeface="Segoe UI" panose="020B0502040204020203" pitchFamily="34" charset="0"/>
                <a:cs typeface="Segoe UI" panose="020B0502040204020203" pitchFamily="34" charset="0"/>
              </a:rPr>
              <a:t>How will you make this change permanent / incorporate this new process or learning from this work into your normal course of business?</a:t>
            </a:r>
          </a:p>
        </p:txBody>
      </p:sp>
    </p:spTree>
    <p:extLst>
      <p:ext uri="{BB962C8B-B14F-4D97-AF65-F5344CB8AC3E}">
        <p14:creationId xmlns:p14="http://schemas.microsoft.com/office/powerpoint/2010/main" val="2633053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HISP Mini-Equity Assessment</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4</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Who is this provider intended to serve?</a:t>
            </a:r>
          </a:p>
          <a:p>
            <a:pPr marL="114300" indent="0">
              <a:buSzPct val="75000"/>
              <a:buNone/>
            </a:pPr>
            <a:r>
              <a:rPr lang="en-US" sz="1100" dirty="0">
                <a:latin typeface="Segoe UI" panose="020B0502040204020203" pitchFamily="34" charset="0"/>
                <a:cs typeface="Segoe UI" panose="020B0502040204020203" pitchFamily="34" charset="0"/>
              </a:rPr>
              <a:t>[Insert]</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Are there barriers that people of color, people with disabilities, LGBTQ+ people, women, non-native English speakers, and others who have been historically underserved, marginalized, discriminated, and adversely affected by persistent poverty and inequality face with regard to this program or service? How might these individuals interact with your program differently? </a:t>
            </a:r>
          </a:p>
          <a:p>
            <a:pPr marL="114300" indent="0">
              <a:buSzPct val="75000"/>
              <a:buNone/>
            </a:pPr>
            <a:r>
              <a:rPr lang="en-US" sz="1100" dirty="0">
                <a:latin typeface="Segoe UI" panose="020B0502040204020203" pitchFamily="34" charset="0"/>
                <a:cs typeface="Segoe UI" panose="020B0502040204020203" pitchFamily="34" charset="0"/>
              </a:rPr>
              <a:t>[Insert]</a:t>
            </a:r>
          </a:p>
          <a:p>
            <a:pPr marL="114300" indent="0">
              <a:buSzPct val="75000"/>
              <a:buNone/>
            </a:pPr>
            <a:endParaRPr lang="en-US" sz="13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Where do we have a knowledge gap about individuals’ interactions with our service we need evidence to fill?</a:t>
            </a:r>
          </a:p>
          <a:p>
            <a:pPr marL="114300" indent="0">
              <a:buSzPct val="75000"/>
              <a:buNone/>
            </a:pPr>
            <a:r>
              <a:rPr lang="en-US" sz="1100" dirty="0">
                <a:latin typeface="Segoe UI" panose="020B0502040204020203" pitchFamily="34" charset="0"/>
                <a:cs typeface="Segoe UI" panose="020B0502040204020203" pitchFamily="34" charset="0"/>
              </a:rPr>
              <a:t>[Insert – note, there should be some data cited to back this up]</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
        <p:nvSpPr>
          <p:cNvPr id="2" name="TextBox 1">
            <a:extLst>
              <a:ext uri="{FF2B5EF4-FFF2-40B4-BE49-F238E27FC236}">
                <a16:creationId xmlns:a16="http://schemas.microsoft.com/office/drawing/2014/main" id="{60F3C8E7-9569-43CF-80E3-8CBBEFFBC94A}"/>
              </a:ext>
            </a:extLst>
          </p:cNvPr>
          <p:cNvSpPr txBox="1"/>
          <p:nvPr/>
        </p:nvSpPr>
        <p:spPr>
          <a:xfrm>
            <a:off x="5995177" y="137005"/>
            <a:ext cx="3072631" cy="738664"/>
          </a:xfrm>
          <a:prstGeom prst="rect">
            <a:avLst/>
          </a:prstGeom>
          <a:noFill/>
        </p:spPr>
        <p:txBody>
          <a:bodyPr wrap="square" rtlCol="0">
            <a:spAutoFit/>
          </a:bodyPr>
          <a:lstStyle/>
          <a:p>
            <a:pPr algn="r"/>
            <a:r>
              <a:rPr lang="en-US" i="1" dirty="0">
                <a:solidFill>
                  <a:srgbClr val="0070C0"/>
                </a:solidFill>
              </a:rPr>
              <a:t>Feel free to copy this slide if you need more space – please limit to no more than 3 slides</a:t>
            </a:r>
          </a:p>
        </p:txBody>
      </p:sp>
    </p:spTree>
    <p:extLst>
      <p:ext uri="{BB962C8B-B14F-4D97-AF65-F5344CB8AC3E}">
        <p14:creationId xmlns:p14="http://schemas.microsoft.com/office/powerpoint/2010/main" val="3815391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Commit to Action: Item #1</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5</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92500" lnSpcReduction="20000"/>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200" dirty="0">
                <a:latin typeface="Segoe UI" panose="020B0502040204020203" pitchFamily="34" charset="0"/>
                <a:cs typeface="Segoe UI" panose="020B0502040204020203" pitchFamily="34" charset="0"/>
              </a:rPr>
              <a:t>[Insert]</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200" dirty="0">
                <a:latin typeface="Segoe UI" panose="020B0502040204020203" pitchFamily="34" charset="0"/>
                <a:cs typeface="Segoe UI" panose="020B0502040204020203" pitchFamily="34" charset="0"/>
              </a:rPr>
              <a:t>[Insert – note, there should be some data cited to back this up]</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1200" dirty="0">
                <a:latin typeface="Segoe UI" panose="020B0502040204020203" pitchFamily="34" charset="0"/>
                <a:cs typeface="Segoe UI" panose="020B0502040204020203" pitchFamily="34" charset="0"/>
              </a:rPr>
              <a:t>[Insert]</a:t>
            </a: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action(s) / deliverables / milestones will you take / hit between Oct. 1, ‘23 – Sept. 30, ‘24?</a:t>
            </a:r>
          </a:p>
          <a:p>
            <a:pPr marL="114300" indent="0">
              <a:buSzPct val="75000"/>
              <a:buNone/>
            </a:pPr>
            <a:r>
              <a:rPr lang="en-US" sz="1200" dirty="0">
                <a:latin typeface="Segoe UI" panose="020B0502040204020203" pitchFamily="34" charset="0"/>
                <a:cs typeface="Segoe UI" panose="020B0502040204020203" pitchFamily="34" charset="0"/>
              </a:rPr>
              <a:t>[Insert]</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1200" dirty="0">
                <a:latin typeface="Segoe UI" panose="020B0502040204020203" pitchFamily="34" charset="0"/>
                <a:cs typeface="Segoe UI" panose="020B0502040204020203" pitchFamily="34" charset="0"/>
              </a:rPr>
              <a:t>[Insert]</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1200" dirty="0">
                <a:latin typeface="Segoe UI" panose="020B0502040204020203" pitchFamily="34" charset="0"/>
                <a:cs typeface="Segoe UI" panose="020B0502040204020203" pitchFamily="34" charset="0"/>
              </a:rPr>
              <a:t>[Insert]</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
        <p:nvSpPr>
          <p:cNvPr id="2" name="TextBox 1">
            <a:extLst>
              <a:ext uri="{FF2B5EF4-FFF2-40B4-BE49-F238E27FC236}">
                <a16:creationId xmlns:a16="http://schemas.microsoft.com/office/drawing/2014/main" id="{60F3C8E7-9569-43CF-80E3-8CBBEFFBC94A}"/>
              </a:ext>
            </a:extLst>
          </p:cNvPr>
          <p:cNvSpPr txBox="1"/>
          <p:nvPr/>
        </p:nvSpPr>
        <p:spPr>
          <a:xfrm>
            <a:off x="5995177" y="137005"/>
            <a:ext cx="3072631" cy="738664"/>
          </a:xfrm>
          <a:prstGeom prst="rect">
            <a:avLst/>
          </a:prstGeom>
          <a:noFill/>
        </p:spPr>
        <p:txBody>
          <a:bodyPr wrap="square" rtlCol="0">
            <a:spAutoFit/>
          </a:bodyPr>
          <a:lstStyle/>
          <a:p>
            <a:pPr algn="r"/>
            <a:r>
              <a:rPr lang="en-US" i="1" dirty="0">
                <a:solidFill>
                  <a:srgbClr val="0070C0"/>
                </a:solidFill>
              </a:rPr>
              <a:t>Feel free to copy this slide if you need more space – please limit to no more than 5 slides per action</a:t>
            </a:r>
          </a:p>
        </p:txBody>
      </p:sp>
    </p:spTree>
    <p:extLst>
      <p:ext uri="{BB962C8B-B14F-4D97-AF65-F5344CB8AC3E}">
        <p14:creationId xmlns:p14="http://schemas.microsoft.com/office/powerpoint/2010/main" val="1705779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Commit to Action: Item #2</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6</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92500" lnSpcReduction="20000"/>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200" dirty="0">
                <a:latin typeface="Segoe UI" panose="020B0502040204020203" pitchFamily="34" charset="0"/>
                <a:cs typeface="Segoe UI" panose="020B0502040204020203" pitchFamily="34" charset="0"/>
              </a:rPr>
              <a:t>[Insert]</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200" dirty="0">
                <a:latin typeface="Segoe UI" panose="020B0502040204020203" pitchFamily="34" charset="0"/>
                <a:cs typeface="Segoe UI" panose="020B0502040204020203" pitchFamily="34" charset="0"/>
              </a:rPr>
              <a:t>[Insert – note, there should be some data cited to back this up]</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1200" dirty="0">
                <a:latin typeface="Segoe UI" panose="020B0502040204020203" pitchFamily="34" charset="0"/>
                <a:cs typeface="Segoe UI" panose="020B0502040204020203" pitchFamily="34" charset="0"/>
              </a:rPr>
              <a:t>[Insert]</a:t>
            </a: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action(s) / deliverables / milestones will you take / hit between Oct. 1, ‘23 – Sept. 30, ‘24?</a:t>
            </a:r>
          </a:p>
          <a:p>
            <a:pPr marL="114300" indent="0">
              <a:buSzPct val="75000"/>
              <a:buNone/>
            </a:pPr>
            <a:r>
              <a:rPr lang="en-US" sz="1200" dirty="0">
                <a:latin typeface="Segoe UI" panose="020B0502040204020203" pitchFamily="34" charset="0"/>
                <a:cs typeface="Segoe UI" panose="020B0502040204020203" pitchFamily="34" charset="0"/>
              </a:rPr>
              <a:t>[Insert]</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1200" dirty="0">
                <a:latin typeface="Segoe UI" panose="020B0502040204020203" pitchFamily="34" charset="0"/>
                <a:cs typeface="Segoe UI" panose="020B0502040204020203" pitchFamily="34" charset="0"/>
              </a:rPr>
              <a:t>[Insert]</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1200" dirty="0">
                <a:latin typeface="Segoe UI" panose="020B0502040204020203" pitchFamily="34" charset="0"/>
                <a:cs typeface="Segoe UI" panose="020B0502040204020203" pitchFamily="34" charset="0"/>
              </a:rPr>
              <a:t>[Insert]</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
        <p:nvSpPr>
          <p:cNvPr id="2" name="TextBox 1">
            <a:extLst>
              <a:ext uri="{FF2B5EF4-FFF2-40B4-BE49-F238E27FC236}">
                <a16:creationId xmlns:a16="http://schemas.microsoft.com/office/drawing/2014/main" id="{60F3C8E7-9569-43CF-80E3-8CBBEFFBC94A}"/>
              </a:ext>
            </a:extLst>
          </p:cNvPr>
          <p:cNvSpPr txBox="1"/>
          <p:nvPr/>
        </p:nvSpPr>
        <p:spPr>
          <a:xfrm>
            <a:off x="5995177" y="137005"/>
            <a:ext cx="3072631" cy="738664"/>
          </a:xfrm>
          <a:prstGeom prst="rect">
            <a:avLst/>
          </a:prstGeom>
          <a:noFill/>
        </p:spPr>
        <p:txBody>
          <a:bodyPr wrap="square" rtlCol="0">
            <a:spAutoFit/>
          </a:bodyPr>
          <a:lstStyle/>
          <a:p>
            <a:pPr algn="r"/>
            <a:r>
              <a:rPr lang="en-US" i="1" dirty="0">
                <a:solidFill>
                  <a:srgbClr val="0070C0"/>
                </a:solidFill>
              </a:rPr>
              <a:t>Feel free to copy this slide if you need more space – please limit to no more than 5 slides per action</a:t>
            </a:r>
          </a:p>
        </p:txBody>
      </p:sp>
    </p:spTree>
    <p:extLst>
      <p:ext uri="{BB962C8B-B14F-4D97-AF65-F5344CB8AC3E}">
        <p14:creationId xmlns:p14="http://schemas.microsoft.com/office/powerpoint/2010/main" val="1504236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0"/>
          <p:cNvSpPr txBox="1">
            <a:spLocks noGrp="1"/>
          </p:cNvSpPr>
          <p:nvPr>
            <p:ph type="title"/>
          </p:nvPr>
        </p:nvSpPr>
        <p:spPr>
          <a:xfrm>
            <a:off x="228600" y="1856562"/>
            <a:ext cx="8686800" cy="8418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r>
              <a:rPr lang="en-US" sz="2700" dirty="0">
                <a:latin typeface="Segoe UI" panose="020B0502040204020203" pitchFamily="34" charset="0"/>
                <a:cs typeface="Segoe UI" panose="020B0502040204020203" pitchFamily="34" charset="0"/>
              </a:rPr>
              <a:t>[insert HISP website]</a:t>
            </a:r>
            <a:br>
              <a:rPr lang="en-US" sz="2700" dirty="0">
                <a:latin typeface="Segoe UI" panose="020B0502040204020203" pitchFamily="34" charset="0"/>
                <a:cs typeface="Segoe UI" panose="020B0502040204020203" pitchFamily="34" charset="0"/>
              </a:rPr>
            </a:br>
            <a:r>
              <a:rPr lang="en-US" sz="2700" dirty="0">
                <a:latin typeface="Segoe UI" panose="020B0502040204020203" pitchFamily="34" charset="0"/>
                <a:cs typeface="Segoe UI" panose="020B0502040204020203" pitchFamily="34" charset="0"/>
              </a:rPr>
              <a:t>https://performance.gov/cx</a:t>
            </a:r>
            <a:br>
              <a:rPr lang="en-US" dirty="0">
                <a:latin typeface="Segoe UI" panose="020B0502040204020203" pitchFamily="34" charset="0"/>
                <a:cs typeface="Segoe UI" panose="020B0502040204020203" pitchFamily="34" charset="0"/>
              </a:rPr>
            </a:br>
            <a:endParaRPr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513289603"/>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489</TotalTime>
  <Words>614</Words>
  <Application>Microsoft Office PowerPoint</Application>
  <PresentationFormat>On-screen Show (16:9)</PresentationFormat>
  <Paragraphs>69</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Segoe UI</vt:lpstr>
      <vt:lpstr>Public Sans</vt:lpstr>
      <vt:lpstr>Public Sans Thin</vt:lpstr>
      <vt:lpstr>Arial</vt:lpstr>
      <vt:lpstr>Simple Light</vt:lpstr>
      <vt:lpstr>FY23 CX Action Plan [Name of HISP] [Department Name]</vt:lpstr>
      <vt:lpstr>FY21 Capacity Assessment Reflection Summary</vt:lpstr>
      <vt:lpstr>Adapting Service During a Global Pandemic</vt:lpstr>
      <vt:lpstr>HISP Mini-Equity Assessment</vt:lpstr>
      <vt:lpstr>Commit to Action: Item #1</vt:lpstr>
      <vt:lpstr>Commit to Action: Item #2</vt:lpstr>
      <vt:lpstr>[insert HISP website] https://performance.gov/cx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Agencies On The Equity Assessment</dc:title>
  <dc:creator>Boland, Amira C. EOP/OMB</dc:creator>
  <cp:lastModifiedBy>Boland, Amira C. EOP/OMB</cp:lastModifiedBy>
  <cp:revision>34</cp:revision>
  <dcterms:modified xsi:type="dcterms:W3CDTF">2021-04-26T14:50:30Z</dcterms:modified>
</cp:coreProperties>
</file>